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rawings/d/1SOQyynGtwIoJlXUQRXmDB5y9noehJg8rNpHe0JOv_tM/edit?usp=sharing" TargetMode="External"/><Relationship Id="rId22" Type="http://schemas.openxmlformats.org/officeDocument/2006/relationships/hyperlink" Target="https://sites.google.com/view/360-degreephotoboothrental/home" TargetMode="External"/><Relationship Id="rId21" Type="http://schemas.openxmlformats.org/officeDocument/2006/relationships/hyperlink" Target="https://drive.google.com/file/d/1QpTiTGFtM9xqrHFr3NrlOHazlavUN-IZ/view?usp=drivesdk" TargetMode="External"/><Relationship Id="rId24" Type="http://schemas.openxmlformats.org/officeDocument/2006/relationships/hyperlink" Target="https://docs.google.com/document/d/1NbJdv1H_LMssO-pOpjnEd_F-8cqX2D4EdG6Y6kmMvwQ/pub" TargetMode="External"/><Relationship Id="rId23" Type="http://schemas.openxmlformats.org/officeDocument/2006/relationships/hyperlink" Target="https://docs.google.com/document/d/1NbJdv1H_LMssO-pOpjnEd_F-8cqX2D4EdG6Y6kmMvwQ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costa-mesa-photo-booth-rental/home" TargetMode="External"/><Relationship Id="rId3" Type="http://schemas.openxmlformats.org/officeDocument/2006/relationships/hyperlink" Target="https://drive.google.com/drive/folders/1vQK5bJzHsGnmyMTbuKO3tE8Q-XhTcC_U?usp=sharing" TargetMode="External"/><Relationship Id="rId4" Type="http://schemas.openxmlformats.org/officeDocument/2006/relationships/hyperlink" Target="https://news.google.com/rss/search?q=photobooth&amp;hl=en-US&amp;gl=US&amp;ceid=US:en" TargetMode="External"/><Relationship Id="rId9" Type="http://schemas.openxmlformats.org/officeDocument/2006/relationships/hyperlink" Target="https://drive.google.com/file/d/1CkdRC0DpN6Sj8KFBkJBDHhXyvWitq5bw/view?usp=sharing" TargetMode="External"/><Relationship Id="rId26" Type="http://schemas.openxmlformats.org/officeDocument/2006/relationships/hyperlink" Target="https://docs.google.com/presentation/d/14GebnpCug4akFfH5--PaPU3jhhmmPlaSGaUrHR6wMJw/edit?usp=sharing" TargetMode="External"/><Relationship Id="rId25" Type="http://schemas.openxmlformats.org/officeDocument/2006/relationships/hyperlink" Target="https://docs.google.com/document/d/1NbJdv1H_LMssO-pOpjnEd_F-8cqX2D4EdG6Y6kmMvwQ/view" TargetMode="External"/><Relationship Id="rId28" Type="http://schemas.openxmlformats.org/officeDocument/2006/relationships/hyperlink" Target="https://docs.google.com/presentation/d/14GebnpCug4akFfH5--PaPU3jhhmmPlaSGaUrHR6wMJw/view" TargetMode="External"/><Relationship Id="rId27" Type="http://schemas.openxmlformats.org/officeDocument/2006/relationships/hyperlink" Target="https://docs.google.com/presentation/d/14GebnpCug4akFfH5--PaPU3jhhmmPlaSGaUrHR6wMJw/pub?start=true&amp;loop=true&amp;delayms=3000" TargetMode="External"/><Relationship Id="rId5" Type="http://schemas.openxmlformats.org/officeDocument/2006/relationships/hyperlink" Target="https://drive.google.com/drive/folders/19Cod5KXzB-snIPAdWaRdLYMMerfW3Is-?usp=sharing" TargetMode="External"/><Relationship Id="rId6" Type="http://schemas.openxmlformats.org/officeDocument/2006/relationships/hyperlink" Target="https://drive.google.com/drive/folders/10RKkhN0PcddrXPeFndakRDXsM0cXlO7j?usp=sharing" TargetMode="External"/><Relationship Id="rId29" Type="http://schemas.openxmlformats.org/officeDocument/2006/relationships/hyperlink" Target="https://docs.google.com/presentation/d/14GebnpCug4akFfH5--PaPU3jhhmmPlaSGaUrHR6wMJw/htmlpresent" TargetMode="External"/><Relationship Id="rId7" Type="http://schemas.openxmlformats.org/officeDocument/2006/relationships/hyperlink" Target="https://drive.google.com/drive/folders/11rbxjPVFopAfhyYIslUGjupgLpoaZCJL?usp=sharing" TargetMode="External"/><Relationship Id="rId8" Type="http://schemas.openxmlformats.org/officeDocument/2006/relationships/hyperlink" Target="https://drive.google.com/drive/folders/1l-OwLg54rFmHymrqCME3K4YZ3Q7mJa6i?usp=sharing" TargetMode="External"/><Relationship Id="rId11" Type="http://schemas.openxmlformats.org/officeDocument/2006/relationships/hyperlink" Target="https://drive.google.com/file/d/1wMH5tdNTnRphGh3vONR30hG9TdFzRe_i/view?usp=sharing" TargetMode="External"/><Relationship Id="rId10" Type="http://schemas.openxmlformats.org/officeDocument/2006/relationships/hyperlink" Target="https://drive.google.com/file/d/1mRhDYBw34JPy4ClMixczkAJnj-HSTy4L/view?usp=sharing" TargetMode="External"/><Relationship Id="rId13" Type="http://schemas.openxmlformats.org/officeDocument/2006/relationships/hyperlink" Target="https://drive.google.com/file/d/10NXFpP-KNqFh5G8_vtGsDNOJ8kCSkihM/view?usp=sharing" TargetMode="External"/><Relationship Id="rId12" Type="http://schemas.openxmlformats.org/officeDocument/2006/relationships/hyperlink" Target="https://drive.google.com/file/d/1SWsxycko6p5oNOCJoArefl9jxTiedT_X/view?usp=sharing" TargetMode="External"/><Relationship Id="rId15" Type="http://schemas.openxmlformats.org/officeDocument/2006/relationships/hyperlink" Target="https://docs.google.com/spreadsheet/pub?key=1_K8Xb6DFVe0BAnKWmiHkMVov8KtbtzzvkSNXD9mJOJk" TargetMode="External"/><Relationship Id="rId14" Type="http://schemas.openxmlformats.org/officeDocument/2006/relationships/hyperlink" Target="https://docs.google.com/spreadsheets/d/1_K8Xb6DFVe0BAnKWmiHkMVov8KtbtzzvkSNXD9mJOJk/edit?usp=sharing" TargetMode="External"/><Relationship Id="rId17" Type="http://schemas.openxmlformats.org/officeDocument/2006/relationships/hyperlink" Target="https://docs.google.com/spreadsheets/d/1_K8Xb6DFVe0BAnKWmiHkMVov8KtbtzzvkSNXD9mJOJk/pub" TargetMode="External"/><Relationship Id="rId16" Type="http://schemas.openxmlformats.org/officeDocument/2006/relationships/hyperlink" Target="https://docs.google.com/spreadsheets/d/1_K8Xb6DFVe0BAnKWmiHkMVov8KtbtzzvkSNXD9mJOJk/pubhtml" TargetMode="External"/><Relationship Id="rId19" Type="http://schemas.openxmlformats.org/officeDocument/2006/relationships/hyperlink" Target="https://docs.google.com/forms/d/1G_Y36kWM4hyv4ozsSRdJ9Ep10E8oLdgqFAyqVOWOBpY/edit?usp=sharing" TargetMode="External"/><Relationship Id="rId18" Type="http://schemas.openxmlformats.org/officeDocument/2006/relationships/hyperlink" Target="https://docs.google.com/spreadsheets/d/1_K8Xb6DFVe0BAnKWmiHkMVov8KtbtzzvkSNXD9mJOJk/view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6305586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6305586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https://sites.google.com/view/costa-mesa-photo-booth-rental/home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https://drive.google.com/drive/folders/1vQK5bJzHsGnmyMTbuKO3tE8Q-XhTcC_U?usp=sharing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https://news.google.com/rss/search?q=photobooth&amp;hl=en-US&amp;gl=US&amp;ceid=US:en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https://drive.google.com/drive/folders/19Cod5KXzB-snIPAdWaRdLYMMerfW3Is-?usp=sharing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https://drive.google.com/drive/folders/10RKkhN0PcddrXPeFndakRDXsM0cXlO7j?usp=sharing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https://drive.google.com/drive/folders/11rbxjPVFopAfhyYIslUGjupgLpoaZCJL?usp=sharing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https://drive.google.com/drive/folders/1l-OwLg54rFmHymrqCME3K4YZ3Q7mJa6i?usp=sharing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https://drive.google.com/file/d/1CkdRC0DpN6Sj8KFBkJBDHhXyvWitq5bw/view?usp=sharing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https://drive.google.com/file/d/1mRhDYBw34JPy4ClMixczkAJnj-HSTy4L/view?usp=sharing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https://drive.google.com/file/d/1wMH5tdNTnRphGh3vONR30hG9TdFzRe_i/view?usp=sharing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https://drive.google.com/file/d/1SWsxycko6p5oNOCJoArefl9jxTiedT_X/view?usp=sharing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https://drive.google.com/file/d/10NXFpP-KNqFh5G8_vtGsDNOJ8kCSkihM/view?usp=sharing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https://docs.google.com/spreadsheets/d/1_K8Xb6DFVe0BAnKWmiHkMVov8KtbtzzvkSNXD9mJOJk/edit?usp=sharing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https://docs.google.com/spreadsheet/pub?key=1_K8Xb6DFVe0BAnKWmiHkMVov8KtbtzzvkSNXD9mJOJk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https://docs.google.com/spreadsheets/d/1_K8Xb6DFVe0BAnKWmiHkMVov8KtbtzzvkSNXD9mJOJk/pubhtml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https://docs.google.com/spreadsheets/d/1_K8Xb6DFVe0BAnKWmiHkMVov8KtbtzzvkSNXD9mJOJk/pub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https://docs.google.com/spreadsheets/d/1_K8Xb6DFVe0BAnKWmiHkMVov8KtbtzzvkSNXD9mJOJk/view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https://docs.google.com/forms/d/1G_Y36kWM4hyv4ozsSRdJ9Ep10E8oLdgqFAyqVOWOBpY/edit?usp=sharing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https://docs.google.com/drawings/d/1SOQyynGtwIoJlXUQRXmDB5y9noehJg8rNpHe0JOv_tM/edit?usp=sharing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https://drive.google.com/file/d/1QpTiTGFtM9xqrHFr3NrlOHazlavUN-IZ/view?usp=drivesdk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https://sites.google.com/view/360-degreephotoboothrental/home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https://docs.google.com/document/d/1NbJdv1H_LMssO-pOpjnEd_F-8cqX2D4EdG6Y6kmMvwQ/edit?usp=sharing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https://docs.google.com/document/d/1NbJdv1H_LMssO-pOpjnEd_F-8cqX2D4EdG6Y6kmMvwQ/pub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https://docs.google.com/document/d/1NbJdv1H_LMssO-pOpjnEd_F-8cqX2D4EdG6Y6kmMvwQ/view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https://docs.google.com/presentation/d/14GebnpCug4akFfH5--PaPU3jhhmmPlaSGaUrHR6wMJw/edit?usp=sharing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https://docs.google.com/presentation/d/14GebnpCug4akFfH5--PaPU3jhhmmPlaSGaUrHR6wMJw/pub?start=true&amp;loop=true&amp;delayms=3000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https://docs.google.com/presentation/d/14GebnpCug4akFfH5--PaPU3jhhmmPlaSGaUrHR6wMJw/view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https://docs.google.com/presentation/d/14GebnpCug4akFfH5--PaPU3jhhmmPlaSGaUrHR6wMJw/htmlpresent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6305586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6305586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86305586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86305586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86305586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86305586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costa-mesa-photo-booth-rental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360-degreephotoboothrental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costa-mesa-photo-booth-rental/home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rentals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https://sites.google.com/view/costa-mesa-photo-booth-rental/home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s los angeles" id="60" name="Google Shape;60;p14" title="wedding photo booth rentals los ange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s los angeles" id="65" name="Google Shape;65;p15" title="wedding photo booth rentals los ange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rentals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